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4638B-0320-EF47-9991-7F72AEB0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BA6D6-4372-3442-A4C4-F9D7EF502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E5C07-76F2-5841-946A-61488FC4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15E7F-CB35-C346-9381-4F6D10F62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34795-DB02-6442-8777-BEA8CE11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D057-A999-CA45-8584-429FB57D3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835C4-8E87-BE42-A377-5FA5D0594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CBFF3-D95C-9140-94A3-E7B0E9F50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AC8C7-AA43-DD45-AA97-028B4D38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9F261-6FEF-4445-B985-96EA8B72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6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D00D4-D099-A74F-B353-ACCA60871C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38DB1A-8304-DC46-890B-BCD884BAB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AD86E-D999-3347-8E03-090F8FCC7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DB69E-B46F-1343-B8E1-CA65C59AC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8A867-B9E9-6B41-8B13-A2442796E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35DC-875C-D84B-A26A-82E8B035C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B10BD-A8D4-5540-BA69-1F554C4F3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03F94-7180-124F-B353-B3BEFD661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52D7C-8FAB-E848-B92D-BDFB6967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1C0B8-151B-744F-A2E5-BBDC9A132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85B7-2142-4441-9939-8CEDF654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3C06E-7F51-5A41-B40C-7AFD4A05C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BC27B-08CE-414B-B6CB-8CFFF4C6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C7591-BD82-4E49-929F-460E311E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A37C9-F15D-324B-90C9-823D7E79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2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AD18-9D80-534F-9623-5707444C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B703A-2C48-A443-88C3-5A846BE16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764F9-9B5A-6D4E-B2FA-11854624F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9009D3-D061-9A41-BF9F-3AE1F2D6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C2BEC-5647-664D-A74C-AC66F84E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2702E-1656-F745-8D91-B590F297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6F073-7F9E-F840-B971-7479B638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65C86-F353-7C41-9715-639277A69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E753C-36E3-5A4B-AE6A-6BE538177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75DEF-C83B-5C4A-9FD9-AA101A686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D94D4-9C4C-DB43-B430-1D59DE164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586871-8BE1-5D48-AD61-81FC51C06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6/8/20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9D122-89AD-FB47-8343-16B1E585E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16C36-4F26-C546-8165-5853C3F1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43F4-AD84-BF4B-B331-B90D5FBB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54D85B-45F7-7A4F-8A03-B39E08F8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593D2E-C891-8443-BBC8-5C2D58D0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07180-9795-F144-8985-A905EF66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5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19ABE-917D-0742-B7AE-8D56B9619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6/8/20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33F60-C38C-8E41-ABEB-C4123CBB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A9879-0082-A54B-8BBC-3C492785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1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B470-F4F2-5149-9E8B-E544E87A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5AEC5-4F0A-AB4C-8CF7-CE2138E62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44613-996B-D04C-99EB-46CAA394A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6011C-FC45-9B4F-8A7F-2C700C33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6E0F9-FDF1-C94D-AAF5-4731AD1D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8FBA4-EA3C-7545-8FF1-0ECFFA0B4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523AF-EB69-F748-9E11-69021051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2B455-A828-FD42-9731-8872A902E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F3584-5F08-3444-A9E0-293007DDE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992EF-2413-6142-99D5-47B9E262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E6170-C908-3C48-8174-32307831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224B4-78DF-714F-8303-4E304359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2A6639-982A-CA4F-8F52-21D72847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2C852-CB88-C442-9363-5FEAD240B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FE702-5C05-B442-8EEE-80B7B3C8C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9AC81-C953-0843-8D1E-3A49652DE904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16674-28B3-C446-9BA9-CEF3DE45C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E685F-2BC7-5F42-AAF8-D99386D8F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AFF7E-4BA6-9944-9ECB-842CFCB8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x8/bw56wxrd32j73zytgwl7zxrh0000gn/T/com.microsoft.Word/WebArchiveCopyPasteTempFiles/Tang-Hall-Logo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31FE-3DCA-5F41-B2AE-7C3C89DA6F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>
                <a:latin typeface="+mn-lt"/>
              </a:rPr>
              <a:t>The Tang Hall Local History Group</a:t>
            </a:r>
            <a:br>
              <a:rPr lang="en-US" sz="4800" dirty="0">
                <a:latin typeface="+mn-lt"/>
              </a:rPr>
            </a:br>
            <a:r>
              <a:rPr lang="en-US" sz="4800" dirty="0">
                <a:latin typeface="+mn-lt"/>
              </a:rPr>
              <a:t>Presents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622E96-ED84-BB41-BA96-F8ACE9374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70200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dirty="0"/>
              <a:t>Snippets of </a:t>
            </a:r>
            <a:r>
              <a:rPr lang="en-US" sz="3600" dirty="0" err="1"/>
              <a:t>Layerthorpe</a:t>
            </a:r>
            <a:r>
              <a:rPr lang="en-US" sz="3600" dirty="0"/>
              <a:t> Life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8D5932E-493E-7D4C-8A4D-297819CE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87" y="5772907"/>
            <a:ext cx="939113" cy="5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8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C682-1186-0642-868C-D8F454C0B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805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Land for sale at </a:t>
            </a:r>
            <a:r>
              <a:rPr lang="en-US" dirty="0" err="1">
                <a:latin typeface="+mn-lt"/>
              </a:rPr>
              <a:t>Layerthorpe</a:t>
            </a:r>
            <a:r>
              <a:rPr lang="en-US" dirty="0">
                <a:latin typeface="+mn-lt"/>
              </a:rPr>
              <a:t> Grove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0812D-059A-984E-A437-D892A6B0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33" y="1730804"/>
            <a:ext cx="3458170" cy="4762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34DD7-27CE-254C-A81E-F9C98C34C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341" y="1741077"/>
            <a:ext cx="3525318" cy="4854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C52EB-5920-8E49-BEE7-0D4EE0B76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658" y="1730804"/>
            <a:ext cx="3458169" cy="47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14E66-76D8-5A48-9687-7F6494C6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2709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Herbert Clarkson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7D833-5480-1A44-AC05-35AD425C4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76" y="1623245"/>
            <a:ext cx="6300057" cy="4551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848EFF-15F9-F249-B67B-63846764D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149" y="2369550"/>
            <a:ext cx="4935374" cy="37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55D0D-127E-C24D-B286-0978957DE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805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York Equitable Society Ltd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76A27-3CA4-5F47-9DBB-9F38FEFFF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3" y="1666269"/>
            <a:ext cx="6070600" cy="464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A7A48C-BB5C-674C-9F76-71A8EAEF5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507" y="1666269"/>
            <a:ext cx="32639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58595-CB1C-054E-A741-C759414E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4628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Holmes Fruit 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85EF5-F9E7-464B-8D21-15663E02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33383" y="415789"/>
            <a:ext cx="4944876" cy="709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5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13BDF-E9EE-5B4C-8DEA-125DE345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216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The John Bull Inn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243AED-4C8F-2543-A379-5AC83DE18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337" y="1714786"/>
            <a:ext cx="4406900" cy="3771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F3C8B-10AD-1C49-89F7-F9A20F3D7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19468" y="310438"/>
            <a:ext cx="3403600" cy="568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FA726C-74DE-2842-B34C-FD249F366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4663" y="1975562"/>
            <a:ext cx="96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563E6F-120E-F44A-95F1-A2A78BA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49965" y="390418"/>
            <a:ext cx="4702884" cy="5753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071987-72FA-AB4F-82F4-4FCF04BD1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282681" y="226030"/>
            <a:ext cx="1656471" cy="6457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18FF95-978B-5B42-857F-3A7EC32F7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982" y="390418"/>
            <a:ext cx="4607551" cy="564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B93725-8A67-9A4C-826B-D4C4AC4DA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52" y="502364"/>
            <a:ext cx="5956300" cy="369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2F2560-05DF-C844-9578-3E988E271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05638" y="769064"/>
            <a:ext cx="4617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81C279-A00E-AB4B-A51F-64867F3A3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26" y="544530"/>
            <a:ext cx="6083196" cy="6046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D2FEF-9230-4C43-8247-9F3C0D66A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609" y="544530"/>
            <a:ext cx="5153265" cy="350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7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6DB2A-EF3D-7546-BB45-B71914BFD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76" y="4818580"/>
            <a:ext cx="1999008" cy="1894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BD5960-7BE5-3A49-819D-1CECF6A20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55" y="363590"/>
            <a:ext cx="5334000" cy="436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D2CB7C-280C-AA4B-AF9A-C2AE2D955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644" y="363590"/>
            <a:ext cx="5741134" cy="38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6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8096-C98A-824B-97E0-AC7250793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Kelly’s Directory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A91CFC-1E1A-F84C-A8E1-D97B92F47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84" y="1160979"/>
            <a:ext cx="2591437" cy="5498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C3CA9-110B-2140-B1F0-F3A74BD1E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750" y="1328220"/>
            <a:ext cx="7226590" cy="4817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BFAF3D-1FD6-5A42-B0E5-9A2EF43C82B5}"/>
              </a:ext>
            </a:extLst>
          </p:cNvPr>
          <p:cNvSpPr txBox="1"/>
          <p:nvPr/>
        </p:nvSpPr>
        <p:spPr>
          <a:xfrm>
            <a:off x="4092751" y="6145947"/>
            <a:ext cx="722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Walkers Yard used to be on the corner of </a:t>
            </a:r>
            <a:r>
              <a:rPr lang="en-US" sz="1400" dirty="0" err="1"/>
              <a:t>Layerthorpe</a:t>
            </a:r>
            <a:r>
              <a:rPr lang="en-US" sz="1400" dirty="0"/>
              <a:t> &amp; Foss Bank, the picture here is taken from Foss Bank</a:t>
            </a:r>
          </a:p>
        </p:txBody>
      </p:sp>
    </p:spTree>
    <p:extLst>
      <p:ext uri="{BB962C8B-B14F-4D97-AF65-F5344CB8AC3E}">
        <p14:creationId xmlns:p14="http://schemas.microsoft.com/office/powerpoint/2010/main" val="12746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EB1F0-7C3F-EC43-B2FD-DED58909E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298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Matilda Moss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4A127-FCC6-1546-A0EF-0314A89E4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887" y="1197366"/>
            <a:ext cx="7473593" cy="502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6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0887-AA9D-D341-8DB2-631FFDAE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Nellie </a:t>
            </a:r>
            <a:r>
              <a:rPr lang="en-US" dirty="0" err="1">
                <a:latin typeface="+mn-lt"/>
              </a:rPr>
              <a:t>Nacey</a:t>
            </a:r>
            <a:endParaRPr lang="en-US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885B2-76BB-5643-899F-203B3254C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8517197" cy="4526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CD3657-96F7-8E41-8D93-8529ADB5E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291" y="1690688"/>
            <a:ext cx="1769509" cy="45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9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D31694-CD4C-5B48-9146-603540756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7039"/>
            <a:ext cx="2028290" cy="5966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C5AB5-10CC-A041-86BE-29E55D2FD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831" y="365125"/>
            <a:ext cx="1965540" cy="5948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0B774-D5FB-4C42-9EFD-2DDB310D0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712" y="361950"/>
            <a:ext cx="1752600" cy="6134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AC7033-882C-AE41-9E33-0261FA257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060" y="1487398"/>
            <a:ext cx="3372251" cy="5008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4FC5C2-0A98-AF4F-98F3-6A7D67825016}"/>
              </a:ext>
            </a:extLst>
          </p:cNvPr>
          <p:cNvSpPr txBox="1"/>
          <p:nvPr/>
        </p:nvSpPr>
        <p:spPr>
          <a:xfrm>
            <a:off x="7685070" y="361950"/>
            <a:ext cx="3719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Press Cuttings</a:t>
            </a:r>
          </a:p>
        </p:txBody>
      </p:sp>
    </p:spTree>
    <p:extLst>
      <p:ext uri="{BB962C8B-B14F-4D97-AF65-F5344CB8AC3E}">
        <p14:creationId xmlns:p14="http://schemas.microsoft.com/office/powerpoint/2010/main" val="1837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87B53-5399-944F-B30D-481811D7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12" y="365125"/>
            <a:ext cx="5362288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Life in </a:t>
            </a:r>
            <a:r>
              <a:rPr lang="en-US" dirty="0" err="1">
                <a:latin typeface="+mn-lt"/>
              </a:rPr>
              <a:t>Layerthorpe</a:t>
            </a:r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D22BF8-DD03-C043-BA6A-A90D842E9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40108"/>
            <a:ext cx="3507768" cy="6577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F5F20-DE52-564C-B54A-07B85F774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933" y="1814424"/>
            <a:ext cx="5401566" cy="495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601F-38CE-CD40-9471-4966EA580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627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More Press Reports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30455-B7B6-8248-A2ED-D720D6CB6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3107076" cy="4913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746E3D-20BE-254F-BC43-CB0BF2323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74692" y="718344"/>
            <a:ext cx="4700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E47E0-5D8A-444B-AD23-DB8AA8973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Sell your furniture or your wife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28CD3-D394-6145-B60F-3ED77DF06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64807"/>
            <a:ext cx="4125766" cy="4728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1EAEB5-630A-3049-958E-08FC8B86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126" y="1839074"/>
            <a:ext cx="2629588" cy="453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BEFE8-4DB7-3C41-B8BF-F852C023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4628"/>
          </a:xfrm>
        </p:spPr>
        <p:txBody>
          <a:bodyPr/>
          <a:lstStyle/>
          <a:p>
            <a:pPr algn="ctr"/>
            <a:r>
              <a:rPr lang="en-US" dirty="0" err="1">
                <a:latin typeface="+mn-lt"/>
              </a:rPr>
              <a:t>Stirk’s</a:t>
            </a:r>
            <a:r>
              <a:rPr lang="en-US" dirty="0">
                <a:latin typeface="+mn-lt"/>
              </a:rPr>
              <a:t> Furnishing Store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09977-34F5-BA45-ACB3-A3DA187A4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4185863" cy="4864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6E1B2E-CF41-AC40-9E45-60400CDBD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914" y="1866900"/>
            <a:ext cx="5942886" cy="1975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36F146-4FC5-D041-A901-50E8300B2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913" y="4219654"/>
            <a:ext cx="5942885" cy="194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76</Words>
  <Application>Microsoft Macintosh PowerPoint</Application>
  <PresentationFormat>Widescreen</PresentationFormat>
  <Paragraphs>16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The Tang Hall Local History Group Presents</vt:lpstr>
      <vt:lpstr>Kelly’s Directory</vt:lpstr>
      <vt:lpstr>Matilda Moss</vt:lpstr>
      <vt:lpstr>Nellie Nacey</vt:lpstr>
      <vt:lpstr>PowerPoint Presentation</vt:lpstr>
      <vt:lpstr>Life in Layerthorpe</vt:lpstr>
      <vt:lpstr>More Press Reports</vt:lpstr>
      <vt:lpstr>Sell your furniture or your wife</vt:lpstr>
      <vt:lpstr>Stirk’s Furnishing Store</vt:lpstr>
      <vt:lpstr>Land for sale at Layerthorpe Grove</vt:lpstr>
      <vt:lpstr>Herbert Clarkson</vt:lpstr>
      <vt:lpstr>York Equitable Society Ltd</vt:lpstr>
      <vt:lpstr>Holmes Fruit Shop</vt:lpstr>
      <vt:lpstr>The John Bull Inn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Tang Hall Local History Group Presents</dc:title>
  <dc:creator>Trevor Pool</dc:creator>
  <cp:lastModifiedBy>Trevor Pool</cp:lastModifiedBy>
  <cp:revision>19</cp:revision>
  <dcterms:created xsi:type="dcterms:W3CDTF">2020-06-07T13:24:53Z</dcterms:created>
  <dcterms:modified xsi:type="dcterms:W3CDTF">2020-06-08T11:49:56Z</dcterms:modified>
</cp:coreProperties>
</file>