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8948"/>
  </p:normalViewPr>
  <p:slideViewPr>
    <p:cSldViewPr snapToGrid="0" snapToObjects="1">
      <p:cViewPr varScale="1">
        <p:scale>
          <a:sx n="104" d="100"/>
          <a:sy n="104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610F-20C2-0445-8313-53D5BEF09B38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1D252-A8BE-5049-AAE4-8D3604BF8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0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1D252-A8BE-5049-AAE4-8D3604BF866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638B-0320-EF47-9991-7F72AEB0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BA6D6-4372-3442-A4C4-F9D7EF502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5C07-76F2-5841-946A-61488FC4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15E7F-CB35-C346-9381-4F6D10F6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34795-DB02-6442-8777-BEA8CE11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8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D057-A999-CA45-8584-429FB57D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835C4-8E87-BE42-A377-5FA5D0594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BFF3-D95C-9140-94A3-E7B0E9F5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AC8C7-AA43-DD45-AA97-028B4D38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9F261-6FEF-4445-B985-96EA8B72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46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D00D4-D099-A74F-B353-ACCA60871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8DB1A-8304-DC46-890B-BCD884BAB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AD86E-D999-3347-8E03-090F8FCC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DB69E-B46F-1343-B8E1-CA65C59A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8A867-B9E9-6B41-8B13-A2442796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35DC-875C-D84B-A26A-82E8B035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B10BD-A8D4-5540-BA69-1F554C4F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03F94-7180-124F-B353-B3BEFD66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2D7C-8FAB-E848-B92D-BDFB6967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1C0B8-151B-744F-A2E5-BBDC9A13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3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85B7-2142-4441-9939-8CEDF654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3C06E-7F51-5A41-B40C-7AFD4A05C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BC27B-08CE-414B-B6CB-8CFFF4C6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C7591-BD82-4E49-929F-460E311E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37C9-F15D-324B-90C9-823D7E79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2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AD18-9D80-534F-9623-5707444C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B703A-2C48-A443-88C3-5A846BE16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764F9-9B5A-6D4E-B2FA-11854624F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009D3-D061-9A41-BF9F-3AE1F2D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C2BEC-5647-664D-A74C-AC66F84E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2702E-1656-F745-8D91-B590F297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4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F073-7F9E-F840-B971-7479B638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65C86-F353-7C41-9715-639277A69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E753C-36E3-5A4B-AE6A-6BE538177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75DEF-C83B-5C4A-9FD9-AA101A68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D94D4-9C4C-DB43-B430-1D59DE164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86871-8BE1-5D48-AD61-81FC51C0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9D122-89AD-FB47-8343-16B1E585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16C36-4F26-C546-8165-5853C3F1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6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43F4-AD84-BF4B-B331-B90D5FBB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4D85B-45F7-7A4F-8A03-B39E08F8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93D2E-C891-8443-BBC8-5C2D58D0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07180-9795-F144-8985-A905EF66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5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19ABE-917D-0742-B7AE-8D56B9619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33F60-C38C-8E41-ABEB-C4123CBB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9879-0082-A54B-8BBC-3C492785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1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B470-F4F2-5149-9E8B-E544E87A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5AEC5-4F0A-AB4C-8CF7-CE2138E62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44613-996B-D04C-99EB-46CAA394A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6011C-FC45-9B4F-8A7F-2C700C33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6E0F9-FDF1-C94D-AAF5-4731AD1D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8FBA4-EA3C-7545-8FF1-0ECFFA0B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9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23AF-EB69-F748-9E11-69021051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B455-A828-FD42-9731-8872A902E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F3584-5F08-3444-A9E0-293007DDE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992EF-2413-6142-99D5-47B9E262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E6170-C908-3C48-8174-32307831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24B4-78DF-714F-8303-4E304359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A6639-982A-CA4F-8F52-21D72847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C852-CB88-C442-9363-5FEAD240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FE702-5C05-B442-8EEE-80B7B3C8C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AC81-C953-0843-8D1E-3A49652DE904}" type="datetimeFigureOut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6674-28B3-C446-9BA9-CEF3DE45C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E685F-2BC7-5F42-AAF8-D99386D8F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FF7E-4BA6-9944-9ECB-842CFCB83D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x8/bw56wxrd32j73zytgwl7zxrh0000gn/T/com.microsoft.Word/WebArchiveCopyPasteTempFiles/Tang-Hall-Logo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31FE-3DCA-5F41-B2AE-7C3C89DA6F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>
                <a:latin typeface="+mn-lt"/>
              </a:rPr>
              <a:t>The Tang Hall Local History Group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Presents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22E96-ED84-BB41-BA96-F8ACE9374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20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Notes on Local Life</a:t>
            </a:r>
          </a:p>
          <a:p>
            <a:r>
              <a:rPr lang="en-US" sz="3600" dirty="0"/>
              <a:t>Aspects of local notes, property sales and</a:t>
            </a:r>
          </a:p>
          <a:p>
            <a:r>
              <a:rPr lang="en-US" sz="3600" dirty="0"/>
              <a:t>Local properties </a:t>
            </a:r>
          </a:p>
          <a:p>
            <a:endParaRPr lang="en-US" sz="36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8D5932E-493E-7D4C-8A4D-297819CE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7" y="5772907"/>
            <a:ext cx="939113" cy="5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1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A348-495D-5E46-B6C7-5A6DD411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Heworth Hyrst Hotel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4EE2B-9CEE-4C4D-841B-7D4FEEE3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5664" y="-104323"/>
            <a:ext cx="2194805" cy="5042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9889A-C88A-554E-A796-65DC4215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6956" y="1833850"/>
            <a:ext cx="4076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2101-6A39-954E-A8F3-4E5241D9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51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Heworth Hyrst Hotel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43CBC-77D4-A948-9972-02146CBD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90950" y="520700"/>
            <a:ext cx="46101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C2B0-0EE0-3F4E-AB7B-D89DA693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39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Heworth Hyrst Hotel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F9600-01FF-AC4E-8D38-4C4FE1A8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8100" y="607228"/>
            <a:ext cx="4152900" cy="509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D5611-423D-7C47-BD4A-2A8132F0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8900" y="1357293"/>
            <a:ext cx="42291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CB0B4-E09E-244A-9998-4BA4330F5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54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Heworth Notes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CDBE9-B573-674A-AA2D-6D38383C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77" y="1167788"/>
            <a:ext cx="4980214" cy="5535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F0AD1-640C-3743-8B87-0F11ADD53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61" y="1167788"/>
            <a:ext cx="4879423" cy="55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3DDE-F5B0-1D46-B323-C146E968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59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Heworth Notes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EC593-7680-504B-99D3-4859973D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6" y="1123720"/>
            <a:ext cx="4541912" cy="5487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1763D-A979-EB44-BF35-66DB82A5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58" y="1123720"/>
            <a:ext cx="5319768" cy="52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E012-3188-7042-8CC3-AEB5F110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94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Layerthorpe Grove Sale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269C-5D74-3A44-A0E5-C3735B0D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23" y="1010764"/>
            <a:ext cx="3981056" cy="548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53E76-20DF-3646-99CB-68C4F313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65" y="914400"/>
            <a:ext cx="4236181" cy="54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4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2A103-6E80-834D-888E-B7ED8DCF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4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Lot 6 East Parade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BDC07-15DA-0549-90C1-1FD08CE2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57620"/>
            <a:ext cx="2942900" cy="513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9D5C9-4EEF-8E4E-B965-389E62E76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379" y="1057620"/>
            <a:ext cx="4212180" cy="580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3C91C-9689-9D48-BB51-F075006E2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838" y="1200838"/>
            <a:ext cx="3340143" cy="45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5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CD29-DBDB-A249-B498-CA9C99A2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29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Sale of Lot 6 East Parade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11DF3-C702-D447-8E62-AF06E74C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6868" y="601010"/>
            <a:ext cx="4485439" cy="549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9E320-346D-5445-9CB2-8DD3F466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77018" y="699434"/>
            <a:ext cx="3810189" cy="55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1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AD04-DDAF-3F43-9467-4A1D3745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Lot 6 East Parade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44585-1972-8944-B1B3-8D0DA91FA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39328" y="696849"/>
            <a:ext cx="5450555" cy="61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2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0E1-650D-9742-A98F-E236E865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42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Lot 6 East Parade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C53EA-3D58-4B40-B290-B0045BAD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5695" y="812569"/>
            <a:ext cx="5292036" cy="606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D88AE-4B72-F54A-920F-EF18EB963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14967" y="803198"/>
            <a:ext cx="5376620" cy="60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A54C-7092-6348-931D-D9010397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Avril Webster notes on Heworth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8D29E-A5DC-1244-82A7-C92A5EC4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07339"/>
            <a:ext cx="4956763" cy="5950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B7659-C79E-3541-AF2E-4992DFFF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886" y="1304818"/>
            <a:ext cx="4202848" cy="55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3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9643-C16C-A04F-93DD-4AE572B8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Lot 6 East Parade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BB345-47D2-9C40-8232-24EEE959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37" y="1046602"/>
            <a:ext cx="3815803" cy="52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1EB4-AD45-B04A-8E64-CA6132A3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46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Pavilion, Hull Road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8239B-F17F-A341-80F9-96EB1461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4413" y="503494"/>
            <a:ext cx="4241494" cy="5521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2A485-695D-8349-BA61-EC957A41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43215">
            <a:off x="6716847" y="630742"/>
            <a:ext cx="4025491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6D91-C776-004A-AAC0-9041C904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51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Pavilion, Hull Road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496D3-53F3-0341-9F01-70A1E1B93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3241" y="1817852"/>
            <a:ext cx="5240756" cy="3955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2C823-ED89-CA40-BAA6-1D623520E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20085" y="943782"/>
            <a:ext cx="3363194" cy="46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80AE-D97F-4345-B6E4-40FC9B02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Richardson &amp; Trotter Sale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066F4-8C99-F644-AB48-A4167087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314">
            <a:off x="1046601" y="1046602"/>
            <a:ext cx="4291501" cy="5381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1CEF7-5BD2-6B41-9374-8465D501C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51849"/>
            <a:ext cx="4001878" cy="52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4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140C-BD53-E840-842E-05410FD9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35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Richardson &amp; Trotter Sale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06B4C-11CE-7647-BCB6-782BB546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69484"/>
            <a:ext cx="5127893" cy="569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54B45A-E24E-D448-BB26-DE947FFB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0171"/>
            <a:ext cx="4049052" cy="56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154C-FA2F-7345-973B-36E907E0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42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Richardson &amp; Trotter Sale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15C35-CD8C-A944-8B4F-943333E5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98" y="1046602"/>
            <a:ext cx="3486141" cy="4764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94271-9232-9F42-83A9-4A8EC153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59" y="1156771"/>
            <a:ext cx="4060174" cy="55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036D-84D5-E24D-A58D-D240592F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4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Richardson &amp; Trotter Sale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7FA52-BE8B-154C-9D5B-8A573F49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19" y="914400"/>
            <a:ext cx="41733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C9C8-11B8-134D-B414-41E2A3AC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42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the Limes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2B2B0-3C32-2A4F-8C44-F25FBC9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5" y="1129184"/>
            <a:ext cx="4080208" cy="5618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ED812-93AC-C041-AB67-5D9F0E5C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68" y="1129183"/>
            <a:ext cx="4080208" cy="56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F803-3A66-DC42-9239-EC1D687D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39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Sale of the Limes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32D05-26E2-6448-AA46-4922D97B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17" y="1322024"/>
            <a:ext cx="4080208" cy="534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4ADED-DA53-EC4D-ACDA-068A29B3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821" y="1322024"/>
            <a:ext cx="4020173" cy="55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206C-9132-5A4C-81F4-D6A84F6B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York Gazette &amp; Herald Key Dates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9F608-F0CC-3344-A2BA-21C857CD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085" y="914401"/>
            <a:ext cx="8055830" cy="57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7661-BD4E-1A4E-89AD-CD452055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646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Avril Webster notes on Heworth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B4638-781E-8647-9736-9BE5D5D0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7617"/>
            <a:ext cx="4425285" cy="5710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019F0-3956-684B-9F79-BBF27698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452" y="1156772"/>
            <a:ext cx="5190381" cy="57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EADB-3318-B64D-B97A-409A3F7B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6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History of Bad Bargain 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55101-FEA2-B841-ACAE-C3A9288BB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31" y="1134738"/>
            <a:ext cx="8482988" cy="54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9EFB-FD69-C545-B344-80BDCD04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6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Battle of Heworth Moor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B553A-DBE3-0F45-92E2-D3C36545E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9720" y="-126694"/>
            <a:ext cx="5233011" cy="77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0822-4268-FE4A-B830-18B7724C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62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Charlotte Blanche Starkey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6A45F-0B7A-7C44-A338-CE06F88EC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15" y="1145754"/>
            <a:ext cx="3841980" cy="5067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C6F95-71BB-644C-B2D1-13265196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171" y="1246742"/>
            <a:ext cx="4889500" cy="21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4E28-FAAF-4249-98EA-425CCE08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59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Heworth Golf Club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A9483-E7C0-5E4E-924E-E89265E3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991518"/>
            <a:ext cx="7518400" cy="57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0690-C544-6148-9E92-9C17BDCA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54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The Sale of Heworth Hall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631FA-D610-4E44-A462-B5392A3D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3" y="1090670"/>
            <a:ext cx="4091225" cy="5633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B8492-E767-FA44-821D-BD688AC4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37" y="1014308"/>
            <a:ext cx="2926968" cy="57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2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C6312-AA5E-4945-BE99-185C9C3B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A </a:t>
            </a:r>
            <a:r>
              <a:rPr lang="en-US" sz="3600" dirty="0" err="1">
                <a:latin typeface="+mn-lt"/>
              </a:rPr>
              <a:t>Heworth</a:t>
            </a:r>
            <a:r>
              <a:rPr lang="en-US" sz="3600" dirty="0">
                <a:latin typeface="+mn-lt"/>
              </a:rPr>
              <a:t> Housewife's Diary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D580F-662A-4D41-8050-0CD1CD4D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2" y="993097"/>
            <a:ext cx="4253334" cy="5499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1DAAC-0D56-7344-9BFF-0E6E37258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26" y="1194262"/>
            <a:ext cx="3254335" cy="5663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AA199B-B830-C445-96C5-6496025A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453" y="951891"/>
            <a:ext cx="4665547" cy="5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3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150</Words>
  <Application>Microsoft Macintosh PowerPoint</Application>
  <PresentationFormat>Widescreen</PresentationFormat>
  <Paragraphs>33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The Tang Hall Local History Group Presents</vt:lpstr>
      <vt:lpstr>Avril Webster notes on Heworth</vt:lpstr>
      <vt:lpstr>Avril Webster notes on Heworth</vt:lpstr>
      <vt:lpstr>The History of Bad Bargain Lane</vt:lpstr>
      <vt:lpstr>The Battle of Heworth Moor</vt:lpstr>
      <vt:lpstr>Charlotte Blanche Starkey</vt:lpstr>
      <vt:lpstr>Heworth Golf Club</vt:lpstr>
      <vt:lpstr>The Sale of Heworth Hall</vt:lpstr>
      <vt:lpstr>A Heworth Housewife's Diary</vt:lpstr>
      <vt:lpstr>The Heworth Hyrst Hotel</vt:lpstr>
      <vt:lpstr>The Heworth Hyrst Hotel</vt:lpstr>
      <vt:lpstr>The Heworth Hyrst Hotel</vt:lpstr>
      <vt:lpstr>Heworth Notes</vt:lpstr>
      <vt:lpstr>Heworth Notes</vt:lpstr>
      <vt:lpstr>Layerthorpe Grove Sale</vt:lpstr>
      <vt:lpstr>Sale of Lot 6 East Parade</vt:lpstr>
      <vt:lpstr>Sale of Lot 6 East Parade</vt:lpstr>
      <vt:lpstr>Sale of Lot 6 East Parade</vt:lpstr>
      <vt:lpstr>Sale of Lot 6 East Parade</vt:lpstr>
      <vt:lpstr>Sale of Lot 6 East Parade</vt:lpstr>
      <vt:lpstr>The Pavilion, Hull Road Park</vt:lpstr>
      <vt:lpstr>The Pavilion, Hull Road Park</vt:lpstr>
      <vt:lpstr>Richardson &amp; Trotter Sale </vt:lpstr>
      <vt:lpstr>Richardson &amp; Trotter Sale</vt:lpstr>
      <vt:lpstr>Richardson &amp; Trotter Sale</vt:lpstr>
      <vt:lpstr>Richardson &amp; Trotter Sale</vt:lpstr>
      <vt:lpstr>Sale of the Limes</vt:lpstr>
      <vt:lpstr>Sale of the Limes</vt:lpstr>
      <vt:lpstr>York Gazette &amp; Herald Key 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Tang Hall Local History Group Presents</dc:title>
  <dc:creator>Trevor Pool</dc:creator>
  <cp:lastModifiedBy>Trevor Pool</cp:lastModifiedBy>
  <cp:revision>50</cp:revision>
  <dcterms:created xsi:type="dcterms:W3CDTF">2020-06-07T13:24:53Z</dcterms:created>
  <dcterms:modified xsi:type="dcterms:W3CDTF">2020-08-10T15:12:04Z</dcterms:modified>
</cp:coreProperties>
</file>